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87756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Peekaboo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Jeremy Stevens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tuxes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(8 + 4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235407-A14E-4A87-8A78-0D14030B8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51" y="3336649"/>
            <a:ext cx="6880302" cy="51602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31</a:t>
            </a:r>
          </a:p>
          <a:p>
            <a:r>
              <a:rPr lang="en-US" dirty="0"/>
              <a:t>Targets: 13 USPSA, 5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139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2023-06-23T01:24:13Z</dcterms:modified>
  <cp:category>Shooting</cp:category>
</cp:coreProperties>
</file>